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7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52BC-2A16-4840-BB69-B326AD978772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E1F6-AB45-4684-9FBC-96BB6E79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0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52BC-2A16-4840-BB69-B326AD978772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E1F6-AB45-4684-9FBC-96BB6E79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24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52BC-2A16-4840-BB69-B326AD978772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E1F6-AB45-4684-9FBC-96BB6E79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49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52BC-2A16-4840-BB69-B326AD978772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E1F6-AB45-4684-9FBC-96BB6E79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03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52BC-2A16-4840-BB69-B326AD978772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E1F6-AB45-4684-9FBC-96BB6E79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058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52BC-2A16-4840-BB69-B326AD978772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E1F6-AB45-4684-9FBC-96BB6E79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40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52BC-2A16-4840-BB69-B326AD978772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E1F6-AB45-4684-9FBC-96BB6E79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44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52BC-2A16-4840-BB69-B326AD978772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E1F6-AB45-4684-9FBC-96BB6E79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9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52BC-2A16-4840-BB69-B326AD978772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E1F6-AB45-4684-9FBC-96BB6E79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28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52BC-2A16-4840-BB69-B326AD978772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E1F6-AB45-4684-9FBC-96BB6E79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9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52BC-2A16-4840-BB69-B326AD978772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7E1F6-AB45-4684-9FBC-96BB6E79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97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A52BC-2A16-4840-BB69-B326AD978772}" type="datetimeFigureOut">
              <a:rPr lang="de-DE" smtClean="0"/>
              <a:t>02.03.2021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7E1F6-AB45-4684-9FBC-96BB6E7958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83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72860" y="690113"/>
            <a:ext cx="10800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Ostern in Jerusalem</a:t>
            </a:r>
          </a:p>
          <a:p>
            <a:pPr algn="ctr"/>
            <a:r>
              <a:rPr lang="de-D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Einen Osterplatz gestalten</a:t>
            </a:r>
            <a:endParaRPr lang="de-DE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335" y="1234655"/>
            <a:ext cx="4820009" cy="64266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79" y="2037989"/>
            <a:ext cx="5754407" cy="43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02024" y="6104965"/>
            <a:ext cx="5576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Idee und Fotos: Christiane Bundschuh-Schramm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435" y="5383306"/>
            <a:ext cx="2554224" cy="11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42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Benutzerdefiniert</PresentationFormat>
  <Paragraphs>3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Office Theme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Microsoft-Konto</dc:creator>
  <cp:lastModifiedBy>Dr. Christiane Bundschuh-Schramm</cp:lastModifiedBy>
  <cp:revision>55</cp:revision>
  <dcterms:created xsi:type="dcterms:W3CDTF">2021-02-17T18:54:54Z</dcterms:created>
  <dcterms:modified xsi:type="dcterms:W3CDTF">2021-03-02T15:01:21Z</dcterms:modified>
</cp:coreProperties>
</file>